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handoutMasterIdLst>
    <p:handoutMasterId r:id="rId16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8288000" cy="10287000"/>
  <p:notesSz cx="9144000" cy="6858000"/>
  <p:embeddedFontLst>
    <p:embeddedFont>
      <p:font typeface="Big Shoulders Display Bold" panose="020B0604020202020204" charset="0"/>
      <p:regular r:id="rId17"/>
    </p:embeddedFont>
    <p:embeddedFont>
      <p:font typeface="Open Sans Extra Bold" panose="020B0604020202020204" charset="0"/>
      <p:regular r:id="rId18"/>
    </p:embeddedFont>
    <p:embeddedFont>
      <p:font typeface="Big Shoulders Display" panose="020B0604020202020204" charset="0"/>
      <p:regular r:id="rId19"/>
    </p:embeddedFont>
    <p:embeddedFont>
      <p:font typeface="Open Sans" panose="020B0604020202020204" charset="0"/>
      <p:regular r:id="rId20"/>
    </p:embeddedFont>
    <p:embeddedFont>
      <p:font typeface="Childos Arabic SemiBold" panose="020B0604020202020204" charset="-78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67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A66166-2C53-4072-AECB-ECD389FBA94D}" type="datetimeFigureOut">
              <a:rPr lang="es-PE" smtClean="0"/>
              <a:t>26/10/2022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1BBCD4-31C6-4AF7-8999-361FA57C4AC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694661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57.svg"/><Relationship Id="rId9" Type="http://schemas.openxmlformats.org/officeDocument/2006/relationships/image" Target="../media/image45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12.svg"/><Relationship Id="rId5" Type="http://schemas.openxmlformats.org/officeDocument/2006/relationships/image" Target="../media/image8.png"/><Relationship Id="rId10" Type="http://schemas.openxmlformats.org/officeDocument/2006/relationships/image" Target="../media/image6.png"/><Relationship Id="rId4" Type="http://schemas.openxmlformats.org/officeDocument/2006/relationships/image" Target="../media/image14.svg"/><Relationship Id="rId9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13.png"/><Relationship Id="rId4" Type="http://schemas.openxmlformats.org/officeDocument/2006/relationships/image" Target="../media/image2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26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3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24.jpeg"/><Relationship Id="rId5" Type="http://schemas.openxmlformats.org/officeDocument/2006/relationships/image" Target="../media/image21.png"/><Relationship Id="rId10" Type="http://schemas.openxmlformats.org/officeDocument/2006/relationships/image" Target="../media/image37.svg"/><Relationship Id="rId4" Type="http://schemas.openxmlformats.org/officeDocument/2006/relationships/image" Target="../media/image4.sv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3000"/>
          </a:blip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16230600" cy="675783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198431" y="2990439"/>
            <a:ext cx="13891138" cy="4366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66"/>
              </a:lnSpc>
            </a:pPr>
            <a:r>
              <a:rPr lang="en-US" sz="13521">
                <a:solidFill>
                  <a:srgbClr val="2C2B2B"/>
                </a:solidFill>
                <a:latin typeface="Childos Arabic SemiBold"/>
              </a:rPr>
              <a:t>LUMBALGIA MECANICA  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028700" y="7338014"/>
            <a:ext cx="7314698" cy="144964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8523413" y="7338014"/>
            <a:ext cx="1241173" cy="158754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419212" y="292816"/>
            <a:ext cx="2700805" cy="411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>
            <a:off x="14147015" y="5299486"/>
            <a:ext cx="3112285" cy="4114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120017" y="7193840"/>
            <a:ext cx="4919932" cy="1828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79"/>
              </a:lnSpc>
            </a:pPr>
            <a:r>
              <a:rPr lang="en-US" sz="3854">
                <a:solidFill>
                  <a:srgbClr val="2E2E30"/>
                </a:solidFill>
                <a:latin typeface="Childos Arabic SemiBold"/>
              </a:rPr>
              <a:t>RENATA VARGAS </a:t>
            </a:r>
          </a:p>
          <a:p>
            <a:pPr>
              <a:lnSpc>
                <a:spcPts val="4779"/>
              </a:lnSpc>
            </a:pPr>
            <a:r>
              <a:rPr lang="en-US" sz="3854">
                <a:solidFill>
                  <a:srgbClr val="2E2E30"/>
                </a:solidFill>
                <a:latin typeface="Childos Arabic SemiBold"/>
              </a:rPr>
              <a:t>JORGE VASQUEZ </a:t>
            </a:r>
          </a:p>
          <a:p>
            <a:pPr>
              <a:lnSpc>
                <a:spcPts val="4779"/>
              </a:lnSpc>
            </a:pPr>
            <a:r>
              <a:rPr lang="en-US" sz="3854">
                <a:solidFill>
                  <a:srgbClr val="2E2E30"/>
                </a:solidFill>
                <a:latin typeface="Childos Arabic SemiBold"/>
              </a:rPr>
              <a:t>SELINA RAMIREZ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3000"/>
          </a:blip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05501" y="575175"/>
            <a:ext cx="6071435" cy="404964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894063" y="3297770"/>
            <a:ext cx="6499875" cy="433541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10214" t="23813" r="13322"/>
          <a:stretch>
            <a:fillRect/>
          </a:stretch>
        </p:blipFill>
        <p:spPr>
          <a:xfrm>
            <a:off x="11429798" y="5871068"/>
            <a:ext cx="6288086" cy="352423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144000" y="413250"/>
            <a:ext cx="8777436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D34D9C"/>
                </a:solidFill>
                <a:latin typeface="Open Sans Extra Bold"/>
              </a:rPr>
              <a:t>ULTRASONIDO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3000"/>
          </a:blip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458116" y="4140598"/>
            <a:ext cx="6638640" cy="432228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80283" y="625900"/>
            <a:ext cx="6207884" cy="4140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096756" y="4766499"/>
            <a:ext cx="3973745" cy="511770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777436" y="413250"/>
            <a:ext cx="9510564" cy="313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D34D9C"/>
                </a:solidFill>
                <a:latin typeface="Open Sans Extra Bold"/>
              </a:rPr>
              <a:t>MASAJES MANUALES 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3000"/>
          </a:blip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6520805" y="4675610"/>
            <a:ext cx="5246391" cy="5246370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6666" r="-16666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36189" y="2400300"/>
            <a:ext cx="5246391" cy="5246370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5293" r="-25293"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2805420" y="2400300"/>
            <a:ext cx="5246391" cy="5246370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16666" b="-16666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5083448" y="866775"/>
            <a:ext cx="8121104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0099"/>
                </a:solidFill>
                <a:latin typeface="Open Sans Extra Bold"/>
              </a:rPr>
              <a:t>ACUPUNTURA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3000"/>
          </a:blip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36091" b="19077"/>
          <a:stretch>
            <a:fillRect/>
          </a:stretch>
        </p:blipFill>
        <p:spPr>
          <a:xfrm>
            <a:off x="0" y="2068869"/>
            <a:ext cx="18288000" cy="821813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47086" y="323850"/>
            <a:ext cx="14059015" cy="2335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8"/>
              </a:lnSpc>
            </a:pPr>
            <a:r>
              <a:rPr lang="en-US" sz="17518">
                <a:solidFill>
                  <a:srgbClr val="FF0099"/>
                </a:solidFill>
                <a:latin typeface="Big Shoulders Display Bold"/>
              </a:rPr>
              <a:t>CONSEJOS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3000"/>
          </a:blip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4367718" y="0"/>
            <a:ext cx="3920282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45522" y="6534254"/>
            <a:ext cx="3752746" cy="375274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 l="22716"/>
          <a:stretch>
            <a:fillRect/>
          </a:stretch>
        </p:blipFill>
        <p:spPr>
          <a:xfrm>
            <a:off x="14367718" y="7134174"/>
            <a:ext cx="3654917" cy="315282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545522" y="365014"/>
            <a:ext cx="1727357" cy="424127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rcRect l="10940" t="32875" r="46699"/>
          <a:stretch>
            <a:fillRect/>
          </a:stretch>
        </p:blipFill>
        <p:spPr>
          <a:xfrm>
            <a:off x="5421079" y="2995586"/>
            <a:ext cx="5798440" cy="429582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415911" y="650764"/>
            <a:ext cx="8116659" cy="2104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749"/>
              </a:lnSpc>
            </a:pPr>
            <a:r>
              <a:rPr lang="en-US" sz="15749">
                <a:solidFill>
                  <a:srgbClr val="FF0099">
                    <a:alpha val="76863"/>
                  </a:srgbClr>
                </a:solidFill>
                <a:latin typeface="Big Shoulders Display Bold"/>
              </a:rPr>
              <a:t>EJERCICIOS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3000"/>
          </a:blip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869567" y="3230335"/>
            <a:ext cx="5650273" cy="5292946"/>
            <a:chOff x="0" y="0"/>
            <a:chExt cx="9189960" cy="86087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189960" cy="8608781"/>
            </a:xfrm>
            <a:custGeom>
              <a:avLst/>
              <a:gdLst/>
              <a:ahLst/>
              <a:cxnLst/>
              <a:rect l="l" t="t" r="r" b="b"/>
              <a:pathLst>
                <a:path w="9189960" h="8608781">
                  <a:moveTo>
                    <a:pt x="0" y="0"/>
                  </a:moveTo>
                  <a:lnTo>
                    <a:pt x="0" y="8079191"/>
                  </a:lnTo>
                  <a:lnTo>
                    <a:pt x="1088390" y="8079191"/>
                  </a:lnTo>
                  <a:lnTo>
                    <a:pt x="1305560" y="8608781"/>
                  </a:lnTo>
                  <a:lnTo>
                    <a:pt x="1524000" y="8079191"/>
                  </a:lnTo>
                  <a:lnTo>
                    <a:pt x="9189960" y="8079191"/>
                  </a:lnTo>
                  <a:lnTo>
                    <a:pt x="91899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4DA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265819" y="2870394"/>
            <a:ext cx="762881" cy="71988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265819" y="4285601"/>
            <a:ext cx="762881" cy="71988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265819" y="5662094"/>
            <a:ext cx="762881" cy="71988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7099735" y="308605"/>
            <a:ext cx="1188265" cy="186727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61407" y="449406"/>
            <a:ext cx="16377764" cy="146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20"/>
              </a:lnSpc>
            </a:pPr>
            <a:r>
              <a:rPr lang="en-US" sz="8887">
                <a:solidFill>
                  <a:srgbClr val="BE1931"/>
                </a:solidFill>
                <a:latin typeface="Childos Arabic SemiBold"/>
              </a:rPr>
              <a:t>QUE ES LA LUMBALGIA MECANICA 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rot="-10800000">
            <a:off x="0" y="308605"/>
            <a:ext cx="1188265" cy="186727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 r="9940"/>
          <a:stretch>
            <a:fillRect/>
          </a:stretch>
        </p:blipFill>
        <p:spPr>
          <a:xfrm>
            <a:off x="2963339" y="3350834"/>
            <a:ext cx="6939838" cy="433452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470692" y="1980559"/>
            <a:ext cx="2985294" cy="321943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9350289" y="6702942"/>
            <a:ext cx="1932780" cy="255535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31949" y="7077301"/>
            <a:ext cx="4124037" cy="2682982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1043530" y="3841702"/>
            <a:ext cx="5302346" cy="3574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8"/>
              </a:lnSpc>
            </a:pPr>
            <a:r>
              <a:rPr lang="en-US" sz="3370">
                <a:solidFill>
                  <a:srgbClr val="2C2B2B"/>
                </a:solidFill>
                <a:latin typeface="Open Sans"/>
              </a:rPr>
              <a:t>La lumbalgia mecánica es un dolor generado en la parte lumbar o baja de la espalda que aumenta con el movimiento y disminuye en reposo.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3000"/>
          </a:blip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713370" y="0"/>
            <a:ext cx="1229691" cy="270261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6826309" y="0"/>
            <a:ext cx="1117082" cy="270261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200236" y="153339"/>
            <a:ext cx="14364813" cy="1617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83"/>
              </a:lnSpc>
            </a:pPr>
            <a:r>
              <a:rPr lang="en-US" sz="9744">
                <a:solidFill>
                  <a:srgbClr val="2C2B2B"/>
                </a:solidFill>
                <a:latin typeface="Childos Arabic SemiBold"/>
              </a:rPr>
              <a:t>POBLACION MAS AFECTADA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007576" y="1724619"/>
            <a:ext cx="13557473" cy="626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64"/>
              </a:lnSpc>
            </a:pPr>
            <a:r>
              <a:rPr lang="en-US" sz="3842">
                <a:solidFill>
                  <a:srgbClr val="2C2B2B"/>
                </a:solidFill>
                <a:latin typeface="Childos Arabic SemiBold"/>
              </a:rPr>
              <a:t>LA LUMBALGIA MECANICA AFECTA AL 90% DE LA POBLACION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25554" y="3953226"/>
            <a:ext cx="5329101" cy="4650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93"/>
              </a:lnSpc>
            </a:pPr>
            <a:r>
              <a:rPr lang="en-US" sz="17993">
                <a:solidFill>
                  <a:srgbClr val="FF0099"/>
                </a:solidFill>
                <a:latin typeface="Big Shoulders Display"/>
              </a:rPr>
              <a:t>40</a:t>
            </a:r>
            <a:r>
              <a:rPr lang="en-US" sz="17993">
                <a:solidFill>
                  <a:srgbClr val="FF96D5"/>
                </a:solidFill>
                <a:latin typeface="Big Shoulders Display"/>
              </a:rPr>
              <a:t>, 50 </a:t>
            </a:r>
          </a:p>
          <a:p>
            <a:pPr algn="ctr">
              <a:lnSpc>
                <a:spcPts val="17992"/>
              </a:lnSpc>
            </a:pPr>
            <a:r>
              <a:rPr lang="en-US" sz="17992">
                <a:solidFill>
                  <a:srgbClr val="FF96D5"/>
                </a:solidFill>
                <a:ea typeface="Big Shoulders Display"/>
              </a:rPr>
              <a:t>﻿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590227" y="6442134"/>
            <a:ext cx="1792416" cy="885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AÑOS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3000"/>
          </a:blip>
          <a:srcRect t="14072" b="155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714646" y="146501"/>
            <a:ext cx="1541180" cy="2057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 l="9840" t="11363" r="8820" b="3664"/>
          <a:stretch>
            <a:fillRect/>
          </a:stretch>
        </p:blipFill>
        <p:spPr>
          <a:xfrm>
            <a:off x="2255825" y="1770711"/>
            <a:ext cx="14676513" cy="7168200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0" y="6099327"/>
            <a:ext cx="3551265" cy="355125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 rot="128066">
            <a:off x="15569780" y="2579904"/>
            <a:ext cx="2725116" cy="2725105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25833" r="-25833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6051986" y="153339"/>
            <a:ext cx="4844301" cy="1617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83"/>
              </a:lnSpc>
            </a:pPr>
            <a:r>
              <a:rPr lang="en-US" sz="9744">
                <a:solidFill>
                  <a:srgbClr val="BE1931"/>
                </a:solidFill>
                <a:latin typeface="Childos Arabic SemiBold"/>
              </a:rPr>
              <a:t>CAUSAS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642" b="3642"/>
          <a:stretch>
            <a:fillRect/>
          </a:stretch>
        </p:blipFill>
        <p:spPr>
          <a:xfrm>
            <a:off x="514350" y="0"/>
            <a:ext cx="172593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3000"/>
          </a:blip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-707125" y="8351604"/>
            <a:ext cx="4114800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 l="8229" t="1431" r="8229"/>
          <a:stretch>
            <a:fillRect/>
          </a:stretch>
        </p:blipFill>
        <p:spPr>
          <a:xfrm>
            <a:off x="2299768" y="1707303"/>
            <a:ext cx="13688464" cy="75509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3000"/>
          </a:blip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16230600" cy="67578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2870514" y="3111350"/>
            <a:ext cx="1877926" cy="24019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-560784" y="7436328"/>
            <a:ext cx="3423296" cy="285067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15435585" y="7175650"/>
            <a:ext cx="3066094" cy="31113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6229997" y="552431"/>
            <a:ext cx="5297063" cy="352916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932959" y="4518961"/>
            <a:ext cx="13891138" cy="2239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66"/>
              </a:lnSpc>
            </a:pPr>
            <a:r>
              <a:rPr lang="en-US" sz="13521">
                <a:solidFill>
                  <a:srgbClr val="2C2B2B"/>
                </a:solidFill>
                <a:latin typeface="Childos Arabic SemiBold"/>
              </a:rPr>
              <a:t>TRATAMIENTO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3000"/>
          </a:blip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301008" y="3138036"/>
            <a:ext cx="7130628" cy="4010928"/>
            <a:chOff x="0" y="0"/>
            <a:chExt cx="1128903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t="-9157" b="-9157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101497" y="3138036"/>
            <a:ext cx="7130628" cy="4010928"/>
            <a:chOff x="0" y="0"/>
            <a:chExt cx="1128903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t="-7191" r="-14370" b="-719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3666811" y="383607"/>
            <a:ext cx="3041357" cy="235566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 l="33443" t="20378" r="41386" b="40674"/>
          <a:stretch>
            <a:fillRect/>
          </a:stretch>
        </p:blipFill>
        <p:spPr>
          <a:xfrm>
            <a:off x="2868339" y="383607"/>
            <a:ext cx="1997983" cy="228777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238640" y="686080"/>
            <a:ext cx="8428170" cy="1617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83"/>
              </a:lnSpc>
            </a:pPr>
            <a:r>
              <a:rPr lang="en-US" sz="9744">
                <a:solidFill>
                  <a:srgbClr val="2D9CD7"/>
                </a:solidFill>
                <a:latin typeface="Childos Arabic SemiBold"/>
              </a:rPr>
              <a:t>TERMOTERAPIA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3000"/>
          </a:blip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85095" y="3333021"/>
            <a:ext cx="5899458" cy="442459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74496" y="3205011"/>
            <a:ext cx="6835620" cy="455260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056831" y="479618"/>
            <a:ext cx="10174337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C3F83"/>
                </a:solidFill>
                <a:latin typeface="Open Sans Extra Bold"/>
              </a:rPr>
              <a:t>ELECTROTERAPIA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66</Words>
  <Application>Microsoft Office PowerPoint</Application>
  <PresentationFormat>Personalizado</PresentationFormat>
  <Paragraphs>20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2" baseType="lpstr">
      <vt:lpstr>Big Shoulders Display Bold</vt:lpstr>
      <vt:lpstr>Open Sans Extra Bold</vt:lpstr>
      <vt:lpstr>Big Shoulders Display</vt:lpstr>
      <vt:lpstr>Arial</vt:lpstr>
      <vt:lpstr>Open Sans</vt:lpstr>
      <vt:lpstr>Childos Arabic SemiBold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FTPP</dc:title>
  <cp:lastModifiedBy>WAWA</cp:lastModifiedBy>
  <cp:revision>2</cp:revision>
  <cp:lastPrinted>2022-10-26T16:44:05Z</cp:lastPrinted>
  <dcterms:created xsi:type="dcterms:W3CDTF">2006-08-16T00:00:00Z</dcterms:created>
  <dcterms:modified xsi:type="dcterms:W3CDTF">2022-10-26T16:51:39Z</dcterms:modified>
  <dc:identifier>DAFJh8kjymo</dc:identifier>
</cp:coreProperties>
</file>